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486" r:id="rId2"/>
    <p:sldId id="489" r:id="rId3"/>
    <p:sldId id="556" r:id="rId4"/>
    <p:sldId id="545" r:id="rId5"/>
    <p:sldId id="557" r:id="rId6"/>
    <p:sldId id="559" r:id="rId7"/>
    <p:sldId id="530" r:id="rId8"/>
    <p:sldId id="524" r:id="rId9"/>
    <p:sldId id="554" r:id="rId10"/>
    <p:sldId id="553" r:id="rId11"/>
    <p:sldId id="546" r:id="rId12"/>
    <p:sldId id="548" r:id="rId13"/>
    <p:sldId id="550" r:id="rId14"/>
    <p:sldId id="525" r:id="rId15"/>
    <p:sldId id="551" r:id="rId16"/>
    <p:sldId id="522" r:id="rId17"/>
    <p:sldId id="541" r:id="rId18"/>
    <p:sldId id="549" r:id="rId19"/>
    <p:sldId id="552" r:id="rId20"/>
    <p:sldId id="531" r:id="rId21"/>
    <p:sldId id="558" r:id="rId22"/>
    <p:sldId id="547" r:id="rId23"/>
  </p:sldIdLst>
  <p:sldSz cx="12192000" cy="6858000"/>
  <p:notesSz cx="6858000" cy="9144000"/>
  <p:embeddedFontLst>
    <p:embeddedFont>
      <p:font typeface="Arial Rounded MT Bold" panose="020F0704030504030204" pitchFamily="34" charset="0"/>
      <p:regular r:id="rId25"/>
    </p:embeddedFont>
    <p:embeddedFont>
      <p:font typeface="HY견고딕" panose="02030600000101010101" pitchFamily="18" charset="-127"/>
      <p:regular r:id="rId26"/>
    </p:embeddedFont>
    <p:embeddedFont>
      <p:font typeface="Microsoft YaHei UI" panose="020B0503020204020204" pitchFamily="34" charset="-122"/>
      <p:regular r:id="rId27"/>
      <p:bold r:id="rId28"/>
    </p:embeddedFont>
    <p:embeddedFont>
      <p:font typeface="나눔스퀘어 Bold" panose="020B0600000101010101" pitchFamily="50" charset="-127"/>
      <p:bold r:id="rId29"/>
    </p:embeddedFont>
    <p:embeddedFont>
      <p:font typeface="나눔스퀘어 ExtraBold" panose="020B0600000101010101" pitchFamily="50" charset="-127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494C"/>
    <a:srgbClr val="C370EC"/>
    <a:srgbClr val="7CAFDE"/>
    <a:srgbClr val="599AD5"/>
    <a:srgbClr val="39BBBD"/>
    <a:srgbClr val="FFC000"/>
    <a:srgbClr val="66FF99"/>
    <a:srgbClr val="D95C4F"/>
    <a:srgbClr val="5766F7"/>
    <a:srgbClr val="9EDE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32" autoAdjust="0"/>
    <p:restoredTop sz="86386" autoAdjust="0"/>
  </p:normalViewPr>
  <p:slideViewPr>
    <p:cSldViewPr snapToGrid="0">
      <p:cViewPr>
        <p:scale>
          <a:sx n="75" d="100"/>
          <a:sy n="75" d="100"/>
        </p:scale>
        <p:origin x="302" y="1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216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FC5768-1695-4CD8-A49E-F32BB1D41C22}" type="datetimeFigureOut">
              <a:rPr lang="ko-KR" altLang="en-US" smtClean="0"/>
              <a:pPr/>
              <a:t>2019-06-18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EB9F7A-423B-4D18-A591-8EE248BC76D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B9F7A-423B-4D18-A591-8EE248BC76D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005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B9F7A-423B-4D18-A591-8EE248BC76D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2019-06-18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2019-06-18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pPr/>
              <a:t>2019-06-18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282F34"/>
          </a:fgClr>
          <a:bgClr>
            <a:srgbClr val="21262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4211" y="0"/>
            <a:ext cx="7653552" cy="7358743"/>
            <a:chOff x="374211" y="0"/>
            <a:chExt cx="7653552" cy="7358743"/>
          </a:xfrm>
        </p:grpSpPr>
        <p:sp>
          <p:nvSpPr>
            <p:cNvPr id="19" name="원호 18"/>
            <p:cNvSpPr/>
            <p:nvPr/>
          </p:nvSpPr>
          <p:spPr>
            <a:xfrm>
              <a:off x="374211" y="2155701"/>
              <a:ext cx="5094514" cy="5094514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95087" y="0"/>
              <a:ext cx="7432676" cy="7358743"/>
              <a:chOff x="595087" y="0"/>
              <a:chExt cx="7432676" cy="7358743"/>
            </a:xfrm>
          </p:grpSpPr>
          <p:sp>
            <p:nvSpPr>
              <p:cNvPr id="8" name="원호 7"/>
              <p:cNvSpPr/>
              <p:nvPr/>
            </p:nvSpPr>
            <p:spPr>
              <a:xfrm>
                <a:off x="595087" y="0"/>
                <a:ext cx="7358743" cy="7358743"/>
              </a:xfrm>
              <a:prstGeom prst="arc">
                <a:avLst>
                  <a:gd name="adj1" fmla="val 16200000"/>
                  <a:gd name="adj2" fmla="val 3531899"/>
                </a:avLst>
              </a:prstGeom>
              <a:ln cap="rnd">
                <a:solidFill>
                  <a:srgbClr val="3E485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7897135" y="3701143"/>
                <a:ext cx="130628" cy="13062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7767871" y="2618559"/>
                <a:ext cx="130628" cy="130628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7240468" y="1514672"/>
                <a:ext cx="77908" cy="7790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6611818" y="816770"/>
                <a:ext cx="77908" cy="77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911621" y="4405367"/>
              <a:ext cx="2601600" cy="2601600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144050" y="703875"/>
            <a:ext cx="4918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Block-pop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 </a:t>
            </a: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공개</a:t>
            </a:r>
            <a:r>
              <a:rPr lang="en-US" altLang="ko-KR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</a:t>
            </a: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</a:t>
            </a:r>
            <a:r>
              <a:rPr lang="en-US" altLang="ko-KR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</a:t>
            </a:r>
            <a:r>
              <a:rPr lang="en-US" altLang="ko-KR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(Macaron) # Final Demo</a:t>
            </a:r>
            <a:endParaRPr lang="ko-KR" altLang="en-US" sz="32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153663" y="1992493"/>
            <a:ext cx="292025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권하현</a:t>
            </a:r>
            <a:endParaRPr lang="en-US" altLang="ko-KR" sz="16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2016112100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261209" y="3262857"/>
            <a:ext cx="2705159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유현지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2016112095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328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POINT2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Change </a:t>
            </a:r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</a:t>
            </a:r>
            <a:endParaRPr lang="en-US" altLang="ko-KR" sz="3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97" name="Picture 1" descr="C:\Users\권하현\Desktop\3학년 1학기\공개SW프로젝트\프로젝트\change키 둘 다 동작하는 것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1845" y="1460183"/>
            <a:ext cx="6061075" cy="4849483"/>
          </a:xfrm>
          <a:prstGeom prst="rect">
            <a:avLst/>
          </a:prstGeom>
          <a:noFill/>
        </p:spPr>
      </p:pic>
      <p:sp>
        <p:nvSpPr>
          <p:cNvPr id="18" name="사각형: 둥근 모서리 23">
            <a:extLst>
              <a:ext uri="{FF2B5EF4-FFF2-40B4-BE49-F238E27FC236}">
                <a16:creationId xmlns:a16="http://schemas.microsoft.com/office/drawing/2014/main" id="{A2575C6F-D360-449A-8485-65178AC5735E}"/>
              </a:ext>
            </a:extLst>
          </p:cNvPr>
          <p:cNvSpPr/>
          <p:nvPr/>
        </p:nvSpPr>
        <p:spPr>
          <a:xfrm>
            <a:off x="8821489" y="1995881"/>
            <a:ext cx="2798102" cy="1280719"/>
          </a:xfrm>
          <a:prstGeom prst="roundRect">
            <a:avLst>
              <a:gd name="adj" fmla="val 8971"/>
            </a:avLst>
          </a:prstGeom>
          <a:solidFill>
            <a:srgbClr val="45494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왼쪽과 오른쪽의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블록 교체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사각형: 둥근 모서리 24">
            <a:extLst>
              <a:ext uri="{FF2B5EF4-FFF2-40B4-BE49-F238E27FC236}">
                <a16:creationId xmlns:a16="http://schemas.microsoft.com/office/drawing/2014/main" id="{D688E815-73CC-4FEE-ADB4-572EC8D29424}"/>
              </a:ext>
            </a:extLst>
          </p:cNvPr>
          <p:cNvSpPr/>
          <p:nvPr/>
        </p:nvSpPr>
        <p:spPr>
          <a:xfrm>
            <a:off x="8821489" y="1491491"/>
            <a:ext cx="2798104" cy="79928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002060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가로이동</a:t>
            </a:r>
          </a:p>
        </p:txBody>
      </p:sp>
      <p:sp>
        <p:nvSpPr>
          <p:cNvPr id="20" name="사각형: 둥근 모서리 23">
            <a:extLst>
              <a:ext uri="{FF2B5EF4-FFF2-40B4-BE49-F238E27FC236}">
                <a16:creationId xmlns:a16="http://schemas.microsoft.com/office/drawing/2014/main" id="{A2575C6F-D360-449A-8485-65178AC5735E}"/>
              </a:ext>
            </a:extLst>
          </p:cNvPr>
          <p:cNvSpPr/>
          <p:nvPr/>
        </p:nvSpPr>
        <p:spPr>
          <a:xfrm>
            <a:off x="8836729" y="4937201"/>
            <a:ext cx="2798102" cy="1280719"/>
          </a:xfrm>
          <a:prstGeom prst="roundRect">
            <a:avLst>
              <a:gd name="adj" fmla="val 8971"/>
            </a:avLst>
          </a:prstGeom>
          <a:solidFill>
            <a:srgbClr val="45494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위쪽과 아래쪽의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블록 교체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사각형: 둥근 모서리 24">
            <a:extLst>
              <a:ext uri="{FF2B5EF4-FFF2-40B4-BE49-F238E27FC236}">
                <a16:creationId xmlns:a16="http://schemas.microsoft.com/office/drawing/2014/main" id="{D688E815-73CC-4FEE-ADB4-572EC8D29424}"/>
              </a:ext>
            </a:extLst>
          </p:cNvPr>
          <p:cNvSpPr/>
          <p:nvPr/>
        </p:nvSpPr>
        <p:spPr>
          <a:xfrm>
            <a:off x="8836729" y="4432811"/>
            <a:ext cx="2798104" cy="79928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002060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세로이동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9723120" y="3276600"/>
            <a:ext cx="30480" cy="121920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10683240" y="3276600"/>
            <a:ext cx="0" cy="117348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204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POINT2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아이템 추가</a:t>
            </a:r>
            <a:endParaRPr lang="en-US" altLang="ko-KR" sz="3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사각형: 둥근 모서리 23">
            <a:extLst>
              <a:ext uri="{FF2B5EF4-FFF2-40B4-BE49-F238E27FC236}">
                <a16:creationId xmlns:a16="http://schemas.microsoft.com/office/drawing/2014/main" id="{A2575C6F-D360-449A-8485-65178AC5735E}"/>
              </a:ext>
            </a:extLst>
          </p:cNvPr>
          <p:cNvSpPr/>
          <p:nvPr/>
        </p:nvSpPr>
        <p:spPr>
          <a:xfrm>
            <a:off x="1948249" y="4312361"/>
            <a:ext cx="2798102" cy="1658349"/>
          </a:xfrm>
          <a:prstGeom prst="roundRect">
            <a:avLst>
              <a:gd name="adj" fmla="val 8971"/>
            </a:avLst>
          </a:prstGeom>
          <a:solidFill>
            <a:srgbClr val="45494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특정한 위치에서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주변 </a:t>
            </a:r>
            <a:r>
              <a:rPr lang="en-US" altLang="ko-KR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블록을 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번에 제거함</a:t>
            </a:r>
          </a:p>
        </p:txBody>
      </p:sp>
      <p:sp>
        <p:nvSpPr>
          <p:cNvPr id="19" name="사각형: 둥근 모서리 24">
            <a:extLst>
              <a:ext uri="{FF2B5EF4-FFF2-40B4-BE49-F238E27FC236}">
                <a16:creationId xmlns:a16="http://schemas.microsoft.com/office/drawing/2014/main" id="{D688E815-73CC-4FEE-ADB4-572EC8D29424}"/>
              </a:ext>
            </a:extLst>
          </p:cNvPr>
          <p:cNvSpPr/>
          <p:nvPr/>
        </p:nvSpPr>
        <p:spPr>
          <a:xfrm>
            <a:off x="1948249" y="3807971"/>
            <a:ext cx="2798104" cy="79928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BOMB</a:t>
            </a:r>
            <a:endParaRPr lang="ko-KR" altLang="en-US" sz="2400" b="1" dirty="0">
              <a:solidFill>
                <a:srgbClr val="002060"/>
              </a:solidFill>
              <a:latin typeface="Arial Rounded MT Bold" panose="020F0704030504030204" pitchFamily="34" charset="0"/>
              <a:cs typeface="Aharoni" panose="020B0604020202020204" pitchFamily="2" charset="-79"/>
            </a:endParaRPr>
          </a:p>
        </p:txBody>
      </p:sp>
      <p:sp>
        <p:nvSpPr>
          <p:cNvPr id="20" name="사각형: 둥근 모서리 23">
            <a:extLst>
              <a:ext uri="{FF2B5EF4-FFF2-40B4-BE49-F238E27FC236}">
                <a16:creationId xmlns:a16="http://schemas.microsoft.com/office/drawing/2014/main" id="{A2575C6F-D360-449A-8485-65178AC5735E}"/>
              </a:ext>
            </a:extLst>
          </p:cNvPr>
          <p:cNvSpPr/>
          <p:nvPr/>
        </p:nvSpPr>
        <p:spPr>
          <a:xfrm>
            <a:off x="5438209" y="4327601"/>
            <a:ext cx="2798102" cy="1658349"/>
          </a:xfrm>
          <a:prstGeom prst="roundRect">
            <a:avLst>
              <a:gd name="adj" fmla="val 8971"/>
            </a:avLst>
          </a:prstGeom>
          <a:solidFill>
            <a:srgbClr val="45494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특정한 위치에서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가로 방향의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블록을</a:t>
            </a:r>
            <a:r>
              <a:rPr lang="en-US" altLang="ko-KR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제거함</a:t>
            </a:r>
          </a:p>
        </p:txBody>
      </p:sp>
      <p:sp>
        <p:nvSpPr>
          <p:cNvPr id="21" name="사각형: 둥근 모서리 24">
            <a:extLst>
              <a:ext uri="{FF2B5EF4-FFF2-40B4-BE49-F238E27FC236}">
                <a16:creationId xmlns:a16="http://schemas.microsoft.com/office/drawing/2014/main" id="{D688E815-73CC-4FEE-ADB4-572EC8D29424}"/>
              </a:ext>
            </a:extLst>
          </p:cNvPr>
          <p:cNvSpPr/>
          <p:nvPr/>
        </p:nvSpPr>
        <p:spPr>
          <a:xfrm>
            <a:off x="5438209" y="3823211"/>
            <a:ext cx="2798104" cy="79928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CROSS</a:t>
            </a:r>
            <a:endParaRPr lang="ko-KR" altLang="en-US" sz="2400" b="1" dirty="0">
              <a:solidFill>
                <a:srgbClr val="002060"/>
              </a:solidFill>
              <a:latin typeface="Arial Rounded MT Bold" panose="020F0704030504030204" pitchFamily="34" charset="0"/>
              <a:cs typeface="Aharoni" panose="020B0604020202020204" pitchFamily="2" charset="-79"/>
            </a:endParaRPr>
          </a:p>
        </p:txBody>
      </p:sp>
      <p:sp>
        <p:nvSpPr>
          <p:cNvPr id="22" name="사각형: 둥근 모서리 23">
            <a:extLst>
              <a:ext uri="{FF2B5EF4-FFF2-40B4-BE49-F238E27FC236}">
                <a16:creationId xmlns:a16="http://schemas.microsoft.com/office/drawing/2014/main" id="{A2575C6F-D360-449A-8485-65178AC5735E}"/>
              </a:ext>
            </a:extLst>
          </p:cNvPr>
          <p:cNvSpPr/>
          <p:nvPr/>
        </p:nvSpPr>
        <p:spPr>
          <a:xfrm>
            <a:off x="8912929" y="4342841"/>
            <a:ext cx="2798102" cy="1658349"/>
          </a:xfrm>
          <a:prstGeom prst="roundRect">
            <a:avLst>
              <a:gd name="adj" fmla="val 8971"/>
            </a:avLst>
          </a:prstGeom>
          <a:solidFill>
            <a:srgbClr val="45494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특정한 색상의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모든 블록을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제거함</a:t>
            </a:r>
          </a:p>
        </p:txBody>
      </p:sp>
      <p:sp>
        <p:nvSpPr>
          <p:cNvPr id="23" name="사각형: 둥근 모서리 24">
            <a:extLst>
              <a:ext uri="{FF2B5EF4-FFF2-40B4-BE49-F238E27FC236}">
                <a16:creationId xmlns:a16="http://schemas.microsoft.com/office/drawing/2014/main" id="{D688E815-73CC-4FEE-ADB4-572EC8D29424}"/>
              </a:ext>
            </a:extLst>
          </p:cNvPr>
          <p:cNvSpPr/>
          <p:nvPr/>
        </p:nvSpPr>
        <p:spPr>
          <a:xfrm>
            <a:off x="8912929" y="3838451"/>
            <a:ext cx="2798104" cy="79928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SAME_COLOR</a:t>
            </a:r>
            <a:endParaRPr lang="ko-KR" altLang="en-US" sz="2400" b="1" dirty="0">
              <a:solidFill>
                <a:srgbClr val="002060"/>
              </a:solidFill>
              <a:latin typeface="Arial Rounded MT Bold" panose="020F0704030504030204" pitchFamily="34" charset="0"/>
              <a:cs typeface="Aharoni" panose="020B0604020202020204" pitchFamily="2" charset="-79"/>
            </a:endParaRPr>
          </a:p>
        </p:txBody>
      </p:sp>
      <p:cxnSp>
        <p:nvCxnSpPr>
          <p:cNvPr id="24" name="직선 연결선 23"/>
          <p:cNvCxnSpPr>
            <a:cxnSpLocks/>
            <a:stCxn id="21" idx="0"/>
            <a:endCxn id="25" idx="2"/>
          </p:cNvCxnSpPr>
          <p:nvPr/>
        </p:nvCxnSpPr>
        <p:spPr>
          <a:xfrm flipV="1">
            <a:off x="6837261" y="2382213"/>
            <a:ext cx="15240" cy="144099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688E815-73CC-4FEE-ADB4-572EC8D29424}"/>
              </a:ext>
            </a:extLst>
          </p:cNvPr>
          <p:cNvSpPr/>
          <p:nvPr/>
        </p:nvSpPr>
        <p:spPr>
          <a:xfrm>
            <a:off x="5453449" y="1582931"/>
            <a:ext cx="2798104" cy="79928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ITEM</a:t>
            </a:r>
            <a:endParaRPr lang="ko-KR" altLang="en-US" sz="2400" b="1" dirty="0">
              <a:solidFill>
                <a:srgbClr val="002060"/>
              </a:solidFill>
              <a:latin typeface="Arial Rounded MT Bold" panose="020F0704030504030204" pitchFamily="34" charset="0"/>
              <a:cs typeface="Aharoni" panose="020B0604020202020204" pitchFamily="2" charset="-79"/>
            </a:endParaRPr>
          </a:p>
        </p:txBody>
      </p:sp>
      <p:cxnSp>
        <p:nvCxnSpPr>
          <p:cNvPr id="26" name="연결선: 꺾임 12">
            <a:extLst>
              <a:ext uri="{FF2B5EF4-FFF2-40B4-BE49-F238E27FC236}">
                <a16:creationId xmlns:a16="http://schemas.microsoft.com/office/drawing/2014/main" id="{8C28BB08-B8CB-48B2-A362-656E9727F3A9}"/>
              </a:ext>
            </a:extLst>
          </p:cNvPr>
          <p:cNvCxnSpPr>
            <a:stCxn id="19" idx="0"/>
            <a:endCxn id="23" idx="0"/>
          </p:cNvCxnSpPr>
          <p:nvPr/>
        </p:nvCxnSpPr>
        <p:spPr>
          <a:xfrm rot="16200000" flipH="1">
            <a:off x="6814401" y="340871"/>
            <a:ext cx="30480" cy="6964680"/>
          </a:xfrm>
          <a:prstGeom prst="bentConnector3">
            <a:avLst>
              <a:gd name="adj1" fmla="val -2456421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437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POINT2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기능 추가 </a:t>
            </a:r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bomb (</a:t>
            </a:r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아이템</a:t>
            </a:r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91803" y="1330643"/>
            <a:ext cx="6214811" cy="4658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8437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POINT2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기능 추가 </a:t>
            </a:r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Cross (</a:t>
            </a:r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아이템</a:t>
            </a:r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8963" y="1470660"/>
            <a:ext cx="608647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8437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POINT2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기능 추가 </a:t>
            </a:r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en-US" altLang="ko-KR" sz="3600" dirty="0" err="1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SameColor</a:t>
            </a:r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(</a:t>
            </a:r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아이템</a:t>
            </a:r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66085" y="1493520"/>
            <a:ext cx="60769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8437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POINT2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렌더링 </a:t>
            </a:r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아이템 개수</a:t>
            </a:r>
            <a:endParaRPr lang="en-US" altLang="ko-KR" sz="3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6" name="Picture 2" descr="C:\Users\권하현\Desktop\아이템 개수.png"/>
          <p:cNvPicPr>
            <a:picLocks noChangeAspect="1" noChangeArrowheads="1"/>
          </p:cNvPicPr>
          <p:nvPr/>
        </p:nvPicPr>
        <p:blipFill>
          <a:blip r:embed="rId2" cstate="print"/>
          <a:srcRect l="342" b="1023"/>
          <a:stretch>
            <a:fillRect/>
          </a:stretch>
        </p:blipFill>
        <p:spPr bwMode="auto">
          <a:xfrm>
            <a:off x="7271238" y="1854123"/>
            <a:ext cx="4609507" cy="4099326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/>
          <a:srcRect l="800" b="939"/>
          <a:stretch>
            <a:fillRect/>
          </a:stretch>
        </p:blipFill>
        <p:spPr bwMode="auto">
          <a:xfrm>
            <a:off x="1826131" y="1869924"/>
            <a:ext cx="4553354" cy="4069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8437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렌더링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– sprite</a:t>
            </a:r>
          </a:p>
        </p:txBody>
      </p:sp>
      <p:pic>
        <p:nvPicPr>
          <p:cNvPr id="21" name="Picture 2" descr="C:\Users\권하현\Desktop\3학년 1학기\공개SW프로젝트\프로젝트\panel-pop-master\panel-pop-master\assets\sprites.png"/>
          <p:cNvPicPr>
            <a:picLocks noChangeAspect="1" noChangeArrowheads="1"/>
          </p:cNvPicPr>
          <p:nvPr/>
        </p:nvPicPr>
        <p:blipFill>
          <a:blip r:embed="rId2" cstate="print"/>
          <a:srcRect r="19656"/>
          <a:stretch>
            <a:fillRect/>
          </a:stretch>
        </p:blipFill>
        <p:spPr bwMode="auto">
          <a:xfrm>
            <a:off x="2134566" y="1521529"/>
            <a:ext cx="5163050" cy="482055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사각형: 둥근 모서리 4">
            <a:extLst>
              <a:ext uri="{FF2B5EF4-FFF2-40B4-BE49-F238E27FC236}">
                <a16:creationId xmlns:a16="http://schemas.microsoft.com/office/drawing/2014/main" id="{71BAA175-31C7-4513-84FB-658557A8D9BD}"/>
              </a:ext>
            </a:extLst>
          </p:cNvPr>
          <p:cNvSpPr/>
          <p:nvPr/>
        </p:nvSpPr>
        <p:spPr>
          <a:xfrm>
            <a:off x="7658100" y="2576146"/>
            <a:ext cx="4202723" cy="2207046"/>
          </a:xfrm>
          <a:prstGeom prst="round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게임에 사용하는 이미지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확장자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: ‘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png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’, ‘gif’</a:t>
            </a:r>
          </a:p>
        </p:txBody>
      </p:sp>
    </p:spTree>
    <p:extLst>
      <p:ext uri="{BB962C8B-B14F-4D97-AF65-F5344CB8AC3E}">
        <p14:creationId xmlns:p14="http://schemas.microsoft.com/office/powerpoint/2010/main" val="3154481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렌더링 </a:t>
            </a:r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sprite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5151D8D-ADE8-4B55-885A-03BF84070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r="51654"/>
          <a:stretch/>
        </p:blipFill>
        <p:spPr bwMode="auto">
          <a:xfrm>
            <a:off x="2368969" y="1625283"/>
            <a:ext cx="3004585" cy="4658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 descr="C:\Users\권하현\Desktop\3학년 1학기\공개SW프로젝트\프로젝트\pngkit_minecraft-explosion-png_482933.png">
            <a:extLst>
              <a:ext uri="{FF2B5EF4-FFF2-40B4-BE49-F238E27FC236}">
                <a16:creationId xmlns:a16="http://schemas.microsoft.com/office/drawing/2014/main" id="{71823798-5DFE-4912-9988-54C9C95AA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6630" r="21973" b="42914"/>
          <a:stretch>
            <a:fillRect/>
          </a:stretch>
        </p:blipFill>
        <p:spPr bwMode="auto">
          <a:xfrm>
            <a:off x="10421609" y="1490778"/>
            <a:ext cx="1018925" cy="4381701"/>
          </a:xfrm>
          <a:prstGeom prst="rect">
            <a:avLst/>
          </a:prstGeom>
          <a:noFill/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A8BB98F4-9B86-44CA-BE3A-7474D0A9C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l="481" r="50231"/>
          <a:stretch/>
        </p:blipFill>
        <p:spPr bwMode="auto">
          <a:xfrm>
            <a:off x="6395289" y="1625283"/>
            <a:ext cx="3004585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18218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POINT2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Level save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F32FAB-560B-4541-8CC4-D66DC116AE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638" t="286" r="594" b="373"/>
          <a:stretch/>
        </p:blipFill>
        <p:spPr>
          <a:xfrm>
            <a:off x="1783547" y="1844040"/>
            <a:ext cx="4751526" cy="3805431"/>
          </a:xfrm>
          <a:prstGeom prst="rect">
            <a:avLst/>
          </a:prstGeom>
          <a:ln w="28575">
            <a:noFill/>
          </a:ln>
        </p:spPr>
      </p:pic>
      <p:pic>
        <p:nvPicPr>
          <p:cNvPr id="17" name="Picture 2" descr="C:\Users\권하현\Desktop\Endless 게임 같은 단계에서 시작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3720" y="1860800"/>
            <a:ext cx="5091112" cy="3828325"/>
          </a:xfrm>
          <a:prstGeom prst="rect">
            <a:avLst/>
          </a:prstGeom>
          <a:noFill/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2588437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10" y="899450"/>
            <a:ext cx="848309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POINT2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종료 설정 변경 </a:t>
            </a:r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(2P)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370986" y="2435441"/>
            <a:ext cx="2600455" cy="3348379"/>
          </a:xfrm>
          <a:prstGeom prst="roundRect">
            <a:avLst>
              <a:gd name="adj" fmla="val 9244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535806" y="1823671"/>
            <a:ext cx="2270812" cy="695759"/>
          </a:xfrm>
          <a:prstGeom prst="roundRect">
            <a:avLst/>
          </a:prstGeom>
          <a:solidFill>
            <a:srgbClr val="39BB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Game.h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61098" y="2967870"/>
            <a:ext cx="2197728" cy="25199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774079" y="3674945"/>
            <a:ext cx="1875548" cy="644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P1WON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74079" y="4519986"/>
            <a:ext cx="1875548" cy="644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P2WON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992701" y="2730389"/>
            <a:ext cx="1438303" cy="65586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state</a:t>
            </a:r>
            <a:endParaRPr lang="ko-KR" altLang="en-US" sz="24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378286" y="2929820"/>
            <a:ext cx="3138854" cy="75613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판 </a:t>
            </a:r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28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선승제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사각형: 둥근 모서리 24"/>
          <p:cNvSpPr/>
          <p:nvPr/>
        </p:nvSpPr>
        <p:spPr>
          <a:xfrm>
            <a:off x="9007206" y="3089722"/>
            <a:ext cx="2532184" cy="203981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게임종료</a:t>
            </a:r>
            <a:endParaRPr lang="en-US" altLang="ko-KR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</a:t>
            </a:r>
            <a:endParaRPr lang="en-US" altLang="ko-KR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포인트 </a:t>
            </a:r>
            <a:r>
              <a:rPr lang="ko-KR" altLang="en-US" sz="28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리셋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화살표 연결선 25"/>
          <p:cNvCxnSpPr>
            <a:cxnSpLocks/>
            <a:stCxn id="18" idx="3"/>
            <a:endCxn id="25" idx="1"/>
          </p:cNvCxnSpPr>
          <p:nvPr/>
        </p:nvCxnSpPr>
        <p:spPr>
          <a:xfrm flipV="1">
            <a:off x="4971441" y="4109630"/>
            <a:ext cx="4035765" cy="1"/>
          </a:xfrm>
          <a:prstGeom prst="straightConnector1">
            <a:avLst/>
          </a:prstGeom>
          <a:ln w="571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437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09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POINT0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2579699" y="450137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목차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grpSp>
        <p:nvGrpSpPr>
          <p:cNvPr id="100" name="Group 14"/>
          <p:cNvGrpSpPr>
            <a:grpSpLocks noChangeAspect="1"/>
          </p:cNvGrpSpPr>
          <p:nvPr/>
        </p:nvGrpSpPr>
        <p:grpSpPr bwMode="auto">
          <a:xfrm>
            <a:off x="3570265" y="2423742"/>
            <a:ext cx="1867512" cy="1584101"/>
            <a:chOff x="3669" y="3943"/>
            <a:chExt cx="626" cy="531"/>
          </a:xfrm>
          <a:noFill/>
        </p:grpSpPr>
        <p:sp>
          <p:nvSpPr>
            <p:cNvPr id="101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2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12" name="Freeform 11"/>
          <p:cNvSpPr>
            <a:spLocks noEditPoints="1"/>
          </p:cNvSpPr>
          <p:nvPr/>
        </p:nvSpPr>
        <p:spPr bwMode="auto">
          <a:xfrm>
            <a:off x="8134101" y="2102004"/>
            <a:ext cx="1763995" cy="216568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noFill/>
          <a:ln w="0">
            <a:solidFill>
              <a:srgbClr val="FFC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6523034" y="4223752"/>
            <a:ext cx="4684127" cy="1155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Step. 2 /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구현한 기능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최종 프로그램의 추가된 기능 소개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04391" y="4244623"/>
            <a:ext cx="459925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Step. 1 /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프로젝트 설명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프로젝트의 목적과 구현 방향 설명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83677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게임 종료 설정 변경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(2P)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r="644"/>
          <a:stretch>
            <a:fillRect/>
          </a:stretch>
        </p:blipFill>
        <p:spPr bwMode="auto">
          <a:xfrm>
            <a:off x="1742712" y="1796930"/>
            <a:ext cx="4377872" cy="3496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 descr="C:\Users\권하현\Desktop\3학년 1학기\공개SW프로젝트\프로젝트\p1 win.png"/>
          <p:cNvPicPr>
            <a:picLocks noChangeAspect="1" noChangeArrowheads="1"/>
          </p:cNvPicPr>
          <p:nvPr/>
        </p:nvPicPr>
        <p:blipFill>
          <a:blip r:embed="rId3" cstate="print"/>
          <a:srcRect t="284" b="1366"/>
          <a:stretch>
            <a:fillRect/>
          </a:stretch>
        </p:blipFill>
        <p:spPr bwMode="auto">
          <a:xfrm>
            <a:off x="7395904" y="1784840"/>
            <a:ext cx="4464905" cy="3446583"/>
          </a:xfrm>
          <a:prstGeom prst="rect">
            <a:avLst/>
          </a:prstGeom>
          <a:noFill/>
        </p:spPr>
      </p:pic>
      <p:sp>
        <p:nvSpPr>
          <p:cNvPr id="17" name="오른쪽 화살표 16"/>
          <p:cNvSpPr/>
          <p:nvPr/>
        </p:nvSpPr>
        <p:spPr>
          <a:xfrm>
            <a:off x="6233745" y="2910254"/>
            <a:ext cx="1055077" cy="110783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080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POINT3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코드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LINE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수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93A9A9C-4B0F-4F83-BDFA-8FE413A73CBE}"/>
              </a:ext>
            </a:extLst>
          </p:cNvPr>
          <p:cNvSpPr/>
          <p:nvPr/>
        </p:nvSpPr>
        <p:spPr>
          <a:xfrm>
            <a:off x="7485520" y="1789469"/>
            <a:ext cx="3823930" cy="4125503"/>
          </a:xfrm>
          <a:prstGeom prst="roundRect">
            <a:avLst>
              <a:gd name="adj" fmla="val 1796"/>
            </a:avLst>
          </a:prstGeom>
          <a:blipFill>
            <a:blip r:embed="rId2"/>
            <a:stretch>
              <a:fillRect l="-106814" t="-21801" r="-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1FEEE1A-A58A-4084-9467-5C1710B42B99}"/>
              </a:ext>
            </a:extLst>
          </p:cNvPr>
          <p:cNvSpPr/>
          <p:nvPr/>
        </p:nvSpPr>
        <p:spPr>
          <a:xfrm>
            <a:off x="2990449" y="1789471"/>
            <a:ext cx="3823930" cy="4125502"/>
          </a:xfrm>
          <a:prstGeom prst="roundRect">
            <a:avLst>
              <a:gd name="adj" fmla="val 1796"/>
            </a:avLst>
          </a:prstGeom>
          <a:blipFill>
            <a:blip r:embed="rId3"/>
            <a:stretch>
              <a:fillRect l="-106814" t="-21801" r="-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012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5877838" y="1794305"/>
            <a:ext cx="0" cy="13695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4866173" y="1970602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5" name="직사각형 94"/>
          <p:cNvSpPr/>
          <p:nvPr/>
        </p:nvSpPr>
        <p:spPr>
          <a:xfrm>
            <a:off x="6374459" y="1794305"/>
            <a:ext cx="14710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2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끝</a:t>
            </a:r>
            <a:endParaRPr lang="en-US" altLang="ko-KR" sz="72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612479-95A5-45D0-B810-7AF0EB83CFD2}"/>
              </a:ext>
            </a:extLst>
          </p:cNvPr>
          <p:cNvSpPr txBox="1"/>
          <p:nvPr/>
        </p:nvSpPr>
        <p:spPr>
          <a:xfrm>
            <a:off x="4837482" y="3685032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61517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프로젝트 설명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519023B-D897-4837-8F11-C483BE3169FD}"/>
              </a:ext>
            </a:extLst>
          </p:cNvPr>
          <p:cNvSpPr/>
          <p:nvPr/>
        </p:nvSpPr>
        <p:spPr>
          <a:xfrm>
            <a:off x="5660833" y="515106"/>
            <a:ext cx="2381722" cy="4971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프로그래밍</a:t>
            </a:r>
          </a:p>
        </p:txBody>
      </p:sp>
      <p:pic>
        <p:nvPicPr>
          <p:cNvPr id="14" name="그래픽 13" descr="퍼즐 조각">
            <a:extLst>
              <a:ext uri="{FF2B5EF4-FFF2-40B4-BE49-F238E27FC236}">
                <a16:creationId xmlns:a16="http://schemas.microsoft.com/office/drawing/2014/main" id="{383448C5-828C-4C96-9D8B-4869F6CB6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459355">
            <a:off x="2269257" y="2813196"/>
            <a:ext cx="1399646" cy="1399646"/>
          </a:xfrm>
          <a:prstGeom prst="rect">
            <a:avLst/>
          </a:prstGeom>
        </p:spPr>
      </p:pic>
      <p:pic>
        <p:nvPicPr>
          <p:cNvPr id="16" name="그래픽 15" descr="주사위 ">
            <a:extLst>
              <a:ext uri="{FF2B5EF4-FFF2-40B4-BE49-F238E27FC236}">
                <a16:creationId xmlns:a16="http://schemas.microsoft.com/office/drawing/2014/main" id="{449118F4-AF96-4695-99D4-3197084F4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6308" y="2788924"/>
            <a:ext cx="1378800" cy="1378800"/>
          </a:xfrm>
          <a:prstGeom prst="rect">
            <a:avLst/>
          </a:prstGeom>
        </p:spPr>
      </p:pic>
      <p:pic>
        <p:nvPicPr>
          <p:cNvPr id="18" name="그래픽 17" descr="게임 컨트롤러">
            <a:extLst>
              <a:ext uri="{FF2B5EF4-FFF2-40B4-BE49-F238E27FC236}">
                <a16:creationId xmlns:a16="http://schemas.microsoft.com/office/drawing/2014/main" id="{DDD42EE1-16FF-4741-85F4-114CABB62E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06449">
            <a:off x="4076676" y="2654711"/>
            <a:ext cx="1378799" cy="1378799"/>
          </a:xfrm>
          <a:prstGeom prst="rect">
            <a:avLst/>
          </a:prstGeom>
        </p:spPr>
      </p:pic>
      <p:pic>
        <p:nvPicPr>
          <p:cNvPr id="20" name="그래픽 19" descr="스마트폰">
            <a:extLst>
              <a:ext uri="{FF2B5EF4-FFF2-40B4-BE49-F238E27FC236}">
                <a16:creationId xmlns:a16="http://schemas.microsoft.com/office/drawing/2014/main" id="{6436C935-0257-4D2D-BB62-BE0E735B62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218358">
            <a:off x="2530767" y="1924258"/>
            <a:ext cx="1224268" cy="1224268"/>
          </a:xfrm>
          <a:prstGeom prst="rect">
            <a:avLst/>
          </a:prstGeom>
        </p:spPr>
      </p:pic>
      <p:pic>
        <p:nvPicPr>
          <p:cNvPr id="23" name="그래픽 22" descr="컴퓨터">
            <a:extLst>
              <a:ext uri="{FF2B5EF4-FFF2-40B4-BE49-F238E27FC236}">
                <a16:creationId xmlns:a16="http://schemas.microsoft.com/office/drawing/2014/main" id="{16CEBCD6-C560-414E-913E-FC216241F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60432" y="1681298"/>
            <a:ext cx="1378800" cy="13788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54AEB80-B5CE-4092-8C38-DE2A8193F7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782" y="4820114"/>
            <a:ext cx="2624773" cy="81491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BB960CE-900C-4A1E-ADFF-EA1F48DFF3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368" y="4820114"/>
            <a:ext cx="1704975" cy="942975"/>
          </a:xfrm>
          <a:prstGeom prst="rect">
            <a:avLst/>
          </a:prstGeom>
        </p:spPr>
      </p:pic>
      <p:sp>
        <p:nvSpPr>
          <p:cNvPr id="49" name="위쪽 화살표 28">
            <a:extLst>
              <a:ext uri="{FF2B5EF4-FFF2-40B4-BE49-F238E27FC236}">
                <a16:creationId xmlns:a16="http://schemas.microsoft.com/office/drawing/2014/main" id="{791F74D2-D619-4FC6-8075-11E3C2B7CF78}"/>
              </a:ext>
            </a:extLst>
          </p:cNvPr>
          <p:cNvSpPr/>
          <p:nvPr/>
        </p:nvSpPr>
        <p:spPr>
          <a:xfrm>
            <a:off x="2062579" y="1981806"/>
            <a:ext cx="690379" cy="2156583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줄무늬가 있는 오른쪽 화살표 40">
            <a:extLst>
              <a:ext uri="{FF2B5EF4-FFF2-40B4-BE49-F238E27FC236}">
                <a16:creationId xmlns:a16="http://schemas.microsoft.com/office/drawing/2014/main" id="{F4AA30C4-8EAF-4915-9F2C-0834FF4950F5}"/>
              </a:ext>
            </a:extLst>
          </p:cNvPr>
          <p:cNvSpPr/>
          <p:nvPr/>
        </p:nvSpPr>
        <p:spPr>
          <a:xfrm>
            <a:off x="5938954" y="2370697"/>
            <a:ext cx="1632859" cy="1160419"/>
          </a:xfrm>
          <a:prstGeom prst="stripedRightArrow">
            <a:avLst>
              <a:gd name="adj1" fmla="val 62549"/>
              <a:gd name="adj2" fmla="val 357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197CFFD-C089-4B03-A698-F6679135641A}"/>
              </a:ext>
            </a:extLst>
          </p:cNvPr>
          <p:cNvSpPr/>
          <p:nvPr/>
        </p:nvSpPr>
        <p:spPr>
          <a:xfrm>
            <a:off x="8298427" y="2409782"/>
            <a:ext cx="2412398" cy="1068542"/>
          </a:xfrm>
          <a:prstGeom prst="roundRect">
            <a:avLst/>
          </a:prstGeom>
          <a:solidFill>
            <a:srgbClr val="454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차별성</a:t>
            </a:r>
          </a:p>
        </p:txBody>
      </p:sp>
      <p:pic>
        <p:nvPicPr>
          <p:cNvPr id="38" name="그래픽 37" descr="왕관">
            <a:extLst>
              <a:ext uri="{FF2B5EF4-FFF2-40B4-BE49-F238E27FC236}">
                <a16:creationId xmlns:a16="http://schemas.microsoft.com/office/drawing/2014/main" id="{72FDE3BB-2798-40F8-9770-1827695C63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234871">
            <a:off x="10014491" y="1914740"/>
            <a:ext cx="1176412" cy="802806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D90244F8-537B-4479-BCC7-CA398F7E3973}"/>
              </a:ext>
            </a:extLst>
          </p:cNvPr>
          <p:cNvSpPr/>
          <p:nvPr/>
        </p:nvSpPr>
        <p:spPr>
          <a:xfrm>
            <a:off x="2565247" y="5002345"/>
            <a:ext cx="2381722" cy="4971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Rendering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775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설명</a:t>
            </a:r>
            <a:endParaRPr lang="en-US" altLang="ko-KR" sz="3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4BE775A-E478-417C-918B-3134FA8328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3023" t="27034" r="54862" b="28929"/>
          <a:stretch/>
        </p:blipFill>
        <p:spPr>
          <a:xfrm>
            <a:off x="5053190" y="2347460"/>
            <a:ext cx="1477114" cy="302003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574EFBF-723B-4AEC-B413-EBEF84813E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32878" t="27156" r="55007" b="28807"/>
          <a:stretch/>
        </p:blipFill>
        <p:spPr>
          <a:xfrm>
            <a:off x="2579698" y="2351042"/>
            <a:ext cx="1477114" cy="3020038"/>
          </a:xfrm>
          <a:prstGeom prst="rect">
            <a:avLst/>
          </a:prstGeom>
        </p:spPr>
      </p:pic>
      <p:sp>
        <p:nvSpPr>
          <p:cNvPr id="37" name="화살표: 오른쪽 31">
            <a:extLst>
              <a:ext uri="{FF2B5EF4-FFF2-40B4-BE49-F238E27FC236}">
                <a16:creationId xmlns:a16="http://schemas.microsoft.com/office/drawing/2014/main" id="{24C699D1-1BAE-45D6-B643-14403635758A}"/>
              </a:ext>
            </a:extLst>
          </p:cNvPr>
          <p:cNvSpPr/>
          <p:nvPr/>
        </p:nvSpPr>
        <p:spPr>
          <a:xfrm>
            <a:off x="4362929" y="3740481"/>
            <a:ext cx="400636" cy="23399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4">
            <a:extLst>
              <a:ext uri="{FF2B5EF4-FFF2-40B4-BE49-F238E27FC236}">
                <a16:creationId xmlns:a16="http://schemas.microsoft.com/office/drawing/2014/main" id="{71BAA175-31C7-4513-84FB-658557A8D9BD}"/>
              </a:ext>
            </a:extLst>
          </p:cNvPr>
          <p:cNvSpPr/>
          <p:nvPr/>
        </p:nvSpPr>
        <p:spPr>
          <a:xfrm>
            <a:off x="7194373" y="1798275"/>
            <a:ext cx="4470677" cy="4118406"/>
          </a:xfrm>
          <a:prstGeom prst="round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바닥에서부터 블록이 올라옴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285750" indent="-285750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블록을 이동해 동일한 색상의 블록이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이상 모이면 블록이 제거됨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블록이 최대 높이에 도달하면 패배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1P, 2P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AI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모드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09A074-0284-4A1A-A266-A580B6C96F76}"/>
              </a:ext>
            </a:extLst>
          </p:cNvPr>
          <p:cNvSpPr/>
          <p:nvPr/>
        </p:nvSpPr>
        <p:spPr>
          <a:xfrm>
            <a:off x="4905139" y="515106"/>
            <a:ext cx="2381722" cy="4971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panel-pop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D0D42DE-3311-4E14-BDAF-D8160BC292DA}"/>
              </a:ext>
            </a:extLst>
          </p:cNvPr>
          <p:cNvSpPr/>
          <p:nvPr/>
        </p:nvSpPr>
        <p:spPr>
          <a:xfrm>
            <a:off x="3001238" y="3857479"/>
            <a:ext cx="668593" cy="958007"/>
          </a:xfrm>
          <a:prstGeom prst="roundRect">
            <a:avLst/>
          </a:prstGeom>
          <a:noFill/>
          <a:ln w="571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C3110C0-B393-4BF2-8203-F2A3E56AC06D}"/>
              </a:ext>
            </a:extLst>
          </p:cNvPr>
          <p:cNvSpPr/>
          <p:nvPr/>
        </p:nvSpPr>
        <p:spPr>
          <a:xfrm>
            <a:off x="5457450" y="3857479"/>
            <a:ext cx="668593" cy="958007"/>
          </a:xfrm>
          <a:prstGeom prst="roundRect">
            <a:avLst/>
          </a:prstGeom>
          <a:noFill/>
          <a:ln w="571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204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프로젝트 설명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45395EE-3458-427D-8A44-5B94543E286A}"/>
              </a:ext>
            </a:extLst>
          </p:cNvPr>
          <p:cNvSpPr/>
          <p:nvPr/>
        </p:nvSpPr>
        <p:spPr>
          <a:xfrm>
            <a:off x="3126658" y="1514509"/>
            <a:ext cx="6774426" cy="4893354"/>
          </a:xfrm>
          <a:prstGeom prst="roundRect">
            <a:avLst>
              <a:gd name="adj" fmla="val 461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BE9F74-7A3B-4E68-89A0-D8C4E3977B1D}"/>
              </a:ext>
            </a:extLst>
          </p:cNvPr>
          <p:cNvSpPr/>
          <p:nvPr/>
        </p:nvSpPr>
        <p:spPr>
          <a:xfrm>
            <a:off x="5680499" y="515106"/>
            <a:ext cx="2381722" cy="4971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라이센스</a:t>
            </a:r>
          </a:p>
        </p:txBody>
      </p:sp>
    </p:spTree>
    <p:extLst>
      <p:ext uri="{BB962C8B-B14F-4D97-AF65-F5344CB8AC3E}">
        <p14:creationId xmlns:p14="http://schemas.microsoft.com/office/powerpoint/2010/main" val="869698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키 변경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–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변경 전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026" name="Picture 2" descr="C:\Users\권하현\Desktop\키보드.png"/>
          <p:cNvPicPr>
            <a:picLocks noChangeAspect="1" noChangeArrowheads="1"/>
          </p:cNvPicPr>
          <p:nvPr/>
        </p:nvPicPr>
        <p:blipFill>
          <a:blip r:embed="rId2" cstate="print"/>
          <a:srcRect l="1610" t="4880" r="1779" b="4464"/>
          <a:stretch>
            <a:fillRect/>
          </a:stretch>
        </p:blipFill>
        <p:spPr bwMode="auto">
          <a:xfrm>
            <a:off x="2593729" y="1723292"/>
            <a:ext cx="7975493" cy="3648808"/>
          </a:xfrm>
          <a:prstGeom prst="rect">
            <a:avLst/>
          </a:prstGeom>
          <a:noFill/>
        </p:spPr>
      </p:pic>
      <p:sp>
        <p:nvSpPr>
          <p:cNvPr id="19" name="모서리가 둥근 직사각형 18"/>
          <p:cNvSpPr/>
          <p:nvPr/>
        </p:nvSpPr>
        <p:spPr>
          <a:xfrm>
            <a:off x="3912578" y="4211516"/>
            <a:ext cx="465992" cy="448408"/>
          </a:xfrm>
          <a:prstGeom prst="roundRect">
            <a:avLst/>
          </a:prstGeom>
          <a:solidFill>
            <a:srgbClr val="39BB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Z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460618" y="4214452"/>
            <a:ext cx="465992" cy="448408"/>
          </a:xfrm>
          <a:prstGeom prst="roundRect">
            <a:avLst/>
          </a:prstGeom>
          <a:solidFill>
            <a:srgbClr val="39BB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X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903665" y="4982314"/>
            <a:ext cx="465992" cy="284278"/>
          </a:xfrm>
          <a:prstGeom prst="roundRect">
            <a:avLst/>
          </a:prstGeom>
          <a:solidFill>
            <a:srgbClr val="39BB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←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9451705" y="4985250"/>
            <a:ext cx="465992" cy="284278"/>
          </a:xfrm>
          <a:prstGeom prst="roundRect">
            <a:avLst/>
          </a:prstGeom>
          <a:solidFill>
            <a:srgbClr val="39BB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↓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9445849" y="4724426"/>
            <a:ext cx="465992" cy="284278"/>
          </a:xfrm>
          <a:prstGeom prst="roundRect">
            <a:avLst/>
          </a:prstGeom>
          <a:solidFill>
            <a:srgbClr val="39BB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↑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9982161" y="4988186"/>
            <a:ext cx="465992" cy="284278"/>
          </a:xfrm>
          <a:prstGeom prst="roundRect">
            <a:avLst/>
          </a:prstGeom>
          <a:solidFill>
            <a:srgbClr val="39BB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→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668094" y="3153514"/>
            <a:ext cx="465992" cy="448408"/>
          </a:xfrm>
          <a:prstGeom prst="roundRect">
            <a:avLst/>
          </a:prstGeom>
          <a:solidFill>
            <a:srgbClr val="66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216147" y="3156444"/>
            <a:ext cx="465992" cy="448408"/>
          </a:xfrm>
          <a:prstGeom prst="roundRect">
            <a:avLst/>
          </a:prstGeom>
          <a:solidFill>
            <a:srgbClr val="66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Y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297602" y="3147653"/>
            <a:ext cx="465992" cy="448408"/>
          </a:xfrm>
          <a:prstGeom prst="roundRect">
            <a:avLst/>
          </a:prstGeom>
          <a:solidFill>
            <a:srgbClr val="66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7423625" y="3695707"/>
            <a:ext cx="465992" cy="448408"/>
          </a:xfrm>
          <a:prstGeom prst="roundRect">
            <a:avLst/>
          </a:prstGeom>
          <a:solidFill>
            <a:srgbClr val="66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K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968748" y="3686914"/>
            <a:ext cx="465992" cy="448408"/>
          </a:xfrm>
          <a:prstGeom prst="roundRect">
            <a:avLst/>
          </a:prstGeom>
          <a:solidFill>
            <a:srgbClr val="66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887294" y="3686915"/>
            <a:ext cx="465992" cy="448408"/>
          </a:xfrm>
          <a:prstGeom prst="roundRect">
            <a:avLst/>
          </a:prstGeom>
          <a:solidFill>
            <a:srgbClr val="66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J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827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키 변경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변경 후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026" name="Picture 2" descr="C:\Users\권하현\Desktop\키보드.png"/>
          <p:cNvPicPr>
            <a:picLocks noChangeAspect="1" noChangeArrowheads="1"/>
          </p:cNvPicPr>
          <p:nvPr/>
        </p:nvPicPr>
        <p:blipFill>
          <a:blip r:embed="rId2" cstate="print"/>
          <a:srcRect l="1610" t="4880" r="1779" b="4464"/>
          <a:stretch>
            <a:fillRect/>
          </a:stretch>
        </p:blipFill>
        <p:spPr bwMode="auto">
          <a:xfrm>
            <a:off x="2593729" y="1723292"/>
            <a:ext cx="7975493" cy="3648808"/>
          </a:xfrm>
          <a:prstGeom prst="rect">
            <a:avLst/>
          </a:prstGeom>
          <a:noFill/>
        </p:spPr>
      </p:pic>
      <p:sp>
        <p:nvSpPr>
          <p:cNvPr id="19" name="모서리가 둥근 직사각형 18"/>
          <p:cNvSpPr/>
          <p:nvPr/>
        </p:nvSpPr>
        <p:spPr>
          <a:xfrm>
            <a:off x="3912578" y="4211516"/>
            <a:ext cx="465992" cy="448408"/>
          </a:xfrm>
          <a:prstGeom prst="roundRect">
            <a:avLst/>
          </a:prstGeom>
          <a:solidFill>
            <a:srgbClr val="39BB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Z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460618" y="4214452"/>
            <a:ext cx="465992" cy="448408"/>
          </a:xfrm>
          <a:prstGeom prst="roundRect">
            <a:avLst/>
          </a:prstGeom>
          <a:solidFill>
            <a:srgbClr val="39BB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X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903665" y="4982314"/>
            <a:ext cx="465992" cy="284278"/>
          </a:xfrm>
          <a:prstGeom prst="roundRect">
            <a:avLst/>
          </a:prstGeom>
          <a:solidFill>
            <a:srgbClr val="66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←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9451705" y="4985250"/>
            <a:ext cx="465992" cy="284278"/>
          </a:xfrm>
          <a:prstGeom prst="roundRect">
            <a:avLst/>
          </a:prstGeom>
          <a:solidFill>
            <a:srgbClr val="66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↓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9445849" y="4724426"/>
            <a:ext cx="465992" cy="284278"/>
          </a:xfrm>
          <a:prstGeom prst="roundRect">
            <a:avLst/>
          </a:prstGeom>
          <a:solidFill>
            <a:srgbClr val="66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↑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9982161" y="4988186"/>
            <a:ext cx="465992" cy="284278"/>
          </a:xfrm>
          <a:prstGeom prst="roundRect">
            <a:avLst/>
          </a:prstGeom>
          <a:solidFill>
            <a:srgbClr val="66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→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429487" y="3675192"/>
            <a:ext cx="465992" cy="448408"/>
          </a:xfrm>
          <a:prstGeom prst="roundRect">
            <a:avLst/>
          </a:prstGeom>
          <a:solidFill>
            <a:srgbClr val="66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K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968748" y="3686914"/>
            <a:ext cx="465992" cy="448408"/>
          </a:xfrm>
          <a:prstGeom prst="roundRect">
            <a:avLst/>
          </a:prstGeom>
          <a:solidFill>
            <a:srgbClr val="66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668095" y="3153513"/>
            <a:ext cx="465992" cy="448408"/>
          </a:xfrm>
          <a:prstGeom prst="roundRect">
            <a:avLst/>
          </a:prstGeom>
          <a:solidFill>
            <a:srgbClr val="39BB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263649" y="3672259"/>
            <a:ext cx="465992" cy="448408"/>
          </a:xfrm>
          <a:prstGeom prst="roundRect">
            <a:avLst/>
          </a:prstGeom>
          <a:solidFill>
            <a:srgbClr val="39BB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339241" y="3683982"/>
            <a:ext cx="465992" cy="448408"/>
          </a:xfrm>
          <a:prstGeom prst="roundRect">
            <a:avLst/>
          </a:prstGeom>
          <a:solidFill>
            <a:srgbClr val="39BB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802910" y="3683982"/>
            <a:ext cx="465992" cy="448408"/>
          </a:xfrm>
          <a:prstGeom prst="roundRect">
            <a:avLst/>
          </a:prstGeom>
          <a:solidFill>
            <a:srgbClr val="39BB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520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POINT2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Change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키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8456077" y="3139444"/>
            <a:ext cx="3100196" cy="822960"/>
          </a:xfrm>
          <a:prstGeom prst="roundRect">
            <a:avLst/>
          </a:prstGeom>
          <a:solidFill>
            <a:srgbClr val="39BB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상하 이동 추가</a:t>
            </a:r>
          </a:p>
        </p:txBody>
      </p:sp>
      <p:sp>
        <p:nvSpPr>
          <p:cNvPr id="41" name="줄무늬가 있는 오른쪽 화살표 40"/>
          <p:cNvSpPr/>
          <p:nvPr/>
        </p:nvSpPr>
        <p:spPr>
          <a:xfrm>
            <a:off x="6400798" y="3032762"/>
            <a:ext cx="1632859" cy="1160419"/>
          </a:xfrm>
          <a:prstGeom prst="stripedRightArrow">
            <a:avLst>
              <a:gd name="adj1" fmla="val 62549"/>
              <a:gd name="adj2" fmla="val 357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201007" y="1613877"/>
            <a:ext cx="3613635" cy="4188905"/>
            <a:chOff x="2048607" y="1512277"/>
            <a:chExt cx="3613635" cy="4188905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048607" y="1512277"/>
              <a:ext cx="3613635" cy="4188905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2526163" y="2103124"/>
              <a:ext cx="2560307" cy="822960"/>
            </a:xfrm>
            <a:prstGeom prst="roundRect">
              <a:avLst/>
            </a:prstGeom>
            <a:solidFill>
              <a:srgbClr val="39BBB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스피드 증가 </a:t>
              </a: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2252557" y="4289060"/>
              <a:ext cx="3100196" cy="822960"/>
            </a:xfrm>
            <a:prstGeom prst="roundRect">
              <a:avLst/>
            </a:prstGeom>
            <a:solidFill>
              <a:srgbClr val="39BBB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좌우 이동 한계 </a:t>
              </a:r>
            </a:p>
          </p:txBody>
        </p:sp>
        <p:cxnSp>
          <p:nvCxnSpPr>
            <p:cNvPr id="23" name="직선 화살표 연결선 22"/>
            <p:cNvCxnSpPr>
              <a:stCxn id="31" idx="2"/>
              <a:endCxn id="32" idx="0"/>
            </p:cNvCxnSpPr>
            <p:nvPr/>
          </p:nvCxnSpPr>
          <p:spPr>
            <a:xfrm flipH="1">
              <a:off x="3802655" y="2926084"/>
              <a:ext cx="3662" cy="136297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위쪽 화살표 28"/>
            <p:cNvSpPr/>
            <p:nvPr/>
          </p:nvSpPr>
          <p:spPr>
            <a:xfrm>
              <a:off x="4758335" y="1867827"/>
              <a:ext cx="690379" cy="919336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8474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POINT2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Change </a:t>
            </a:r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</a:t>
            </a:r>
            <a:endParaRPr lang="en-US" altLang="ko-KR" sz="3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253153" y="2039809"/>
            <a:ext cx="6128239" cy="334987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884823" y="2270170"/>
            <a:ext cx="850083" cy="851091"/>
          </a:xfrm>
          <a:prstGeom prst="roundRect">
            <a:avLst/>
          </a:prstGeom>
          <a:solidFill>
            <a:srgbClr val="39BB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나눔스퀘어 Bold" pitchFamily="50" charset="-127"/>
                <a:ea typeface="나눔스퀘어 Bold" pitchFamily="50" charset="-127"/>
              </a:rPr>
              <a:t>C</a:t>
            </a:r>
            <a:endParaRPr lang="ko-KR" altLang="en-US" sz="4800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5" name="Picture 2" descr="C:\Users\권하현\Desktop\3학년 1학기\공개SW프로젝트\프로젝트\panel-pop-master\panel-pop-master\assets\sprites.png"/>
          <p:cNvPicPr>
            <a:picLocks noChangeAspect="1" noChangeArrowheads="1"/>
          </p:cNvPicPr>
          <p:nvPr/>
        </p:nvPicPr>
        <p:blipFill>
          <a:blip r:embed="rId2" cstate="print"/>
          <a:srcRect l="35193" t="22607" r="53451" b="68821"/>
          <a:stretch>
            <a:fillRect/>
          </a:stretch>
        </p:blipFill>
        <p:spPr bwMode="auto">
          <a:xfrm>
            <a:off x="3842235" y="3613622"/>
            <a:ext cx="1319782" cy="747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" descr="C:\Users\권하현\Desktop\3학년 1학기\공개SW프로젝트\프로젝트\panel-pop-master\panel-pop-master\assets\sprites.png"/>
          <p:cNvPicPr>
            <a:picLocks noChangeAspect="1" noChangeArrowheads="1"/>
          </p:cNvPicPr>
          <p:nvPr/>
        </p:nvPicPr>
        <p:blipFill>
          <a:blip r:embed="rId2" cstate="print"/>
          <a:srcRect l="35193" t="22607" r="53451" b="68821"/>
          <a:stretch>
            <a:fillRect/>
          </a:stretch>
        </p:blipFill>
        <p:spPr bwMode="auto">
          <a:xfrm rot="5400000">
            <a:off x="7687409" y="3502257"/>
            <a:ext cx="1319782" cy="7473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직선 화살표 연결선 27"/>
          <p:cNvCxnSpPr/>
          <p:nvPr/>
        </p:nvCxnSpPr>
        <p:spPr>
          <a:xfrm flipV="1">
            <a:off x="4862145" y="2818809"/>
            <a:ext cx="1031471" cy="742074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6726114" y="2822329"/>
            <a:ext cx="1239716" cy="42203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3584169" y="4699766"/>
            <a:ext cx="1735176" cy="531644"/>
          </a:xfrm>
          <a:prstGeom prst="roundRect">
            <a:avLst/>
          </a:prstGeom>
          <a:solidFill>
            <a:srgbClr val="39BB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 Bold" pitchFamily="50" charset="-127"/>
                <a:ea typeface="나눔스퀘어 Bold" pitchFamily="50" charset="-127"/>
              </a:rPr>
              <a:t>좌우 변경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7429247" y="4693904"/>
            <a:ext cx="1735176" cy="531644"/>
          </a:xfrm>
          <a:prstGeom prst="roundRect">
            <a:avLst/>
          </a:prstGeom>
          <a:solidFill>
            <a:srgbClr val="39BB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 Bold" pitchFamily="50" charset="-127"/>
                <a:ea typeface="나눔스퀘어 Bold" pitchFamily="50" charset="-127"/>
              </a:rPr>
              <a:t>상하 변경</a:t>
            </a: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6752492" y="2532183"/>
            <a:ext cx="1828799" cy="641839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>
            <a:off x="4114799" y="2528663"/>
            <a:ext cx="1740878" cy="1146520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204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4435</TotalTime>
  <Words>274</Words>
  <Application>Microsoft Office PowerPoint</Application>
  <PresentationFormat>와이드스크린</PresentationFormat>
  <Paragraphs>131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Arial Rounded MT Bold</vt:lpstr>
      <vt:lpstr>HY견고딕</vt:lpstr>
      <vt:lpstr>나눔스퀘어 ExtraBold</vt:lpstr>
      <vt:lpstr>Arial</vt:lpstr>
      <vt:lpstr>Wingdings</vt:lpstr>
      <vt:lpstr>나눔스퀘어 Bold</vt:lpstr>
      <vt:lpstr>Microsoft YaHei UI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YooHyeonJi</cp:lastModifiedBy>
  <cp:revision>644</cp:revision>
  <dcterms:created xsi:type="dcterms:W3CDTF">2018-08-02T07:05:36Z</dcterms:created>
  <dcterms:modified xsi:type="dcterms:W3CDTF">2019-06-17T22:12:19Z</dcterms:modified>
</cp:coreProperties>
</file>